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67" r:id="rId3"/>
    <p:sldId id="268" r:id="rId4"/>
    <p:sldId id="257" r:id="rId5"/>
    <p:sldId id="260" r:id="rId6"/>
    <p:sldId id="275" r:id="rId7"/>
    <p:sldId id="271" r:id="rId8"/>
    <p:sldId id="265" r:id="rId9"/>
    <p:sldId id="261" r:id="rId10"/>
    <p:sldId id="266" r:id="rId11"/>
    <p:sldId id="262" r:id="rId12"/>
    <p:sldId id="263" r:id="rId13"/>
    <p:sldId id="272" r:id="rId14"/>
    <p:sldId id="273" r:id="rId15"/>
    <p:sldId id="274" r:id="rId16"/>
    <p:sldId id="26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5" y="45271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67338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0648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168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4" y="2857536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7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6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5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9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5" y="452719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CB4A42-F5AA-6C46-9634-215902B698AD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French Absolutism, Enlightenment, &amp; Revolution!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8305612" cy="484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Outcome: The Enlightenment</a:t>
            </a:r>
          </a:p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64" y="2380791"/>
            <a:ext cx="5834695" cy="413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John Locke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70" y="2074594"/>
            <a:ext cx="3251774" cy="4494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 smtClean="0"/>
              <a:t>Views on Government: </a:t>
            </a:r>
            <a:r>
              <a:rPr lang="en-US" b="1" u="sng" dirty="0" smtClean="0">
                <a:solidFill>
                  <a:srgbClr val="0000FF"/>
                </a:solidFill>
              </a:rPr>
              <a:t>John Locke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 smtClean="0"/>
              <a:t>More </a:t>
            </a:r>
            <a:r>
              <a:rPr lang="en-US" sz="2100" b="1" u="sng" dirty="0" smtClean="0">
                <a:solidFill>
                  <a:srgbClr val="0000FF"/>
                </a:solidFill>
              </a:rPr>
              <a:t>positive</a:t>
            </a:r>
            <a:r>
              <a:rPr lang="en-US" sz="2100" dirty="0" smtClean="0"/>
              <a:t> view than Hobbes; people could </a:t>
            </a:r>
            <a:r>
              <a:rPr lang="en-US" sz="2100" b="1" u="sng" dirty="0" smtClean="0">
                <a:solidFill>
                  <a:srgbClr val="0000FF"/>
                </a:solidFill>
              </a:rPr>
              <a:t>learn</a:t>
            </a:r>
            <a:r>
              <a:rPr lang="en-US" sz="2100" dirty="0" smtClean="0"/>
              <a:t> from experiences and </a:t>
            </a:r>
            <a:r>
              <a:rPr lang="en-US" sz="2100" b="1" u="sng" dirty="0" smtClean="0">
                <a:solidFill>
                  <a:srgbClr val="0000FF"/>
                </a:solidFill>
              </a:rPr>
              <a:t>improve</a:t>
            </a:r>
            <a:r>
              <a:rPr lang="en-US" sz="2100" dirty="0" smtClean="0"/>
              <a:t> themselves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 smtClean="0"/>
              <a:t>All </a:t>
            </a:r>
            <a:r>
              <a:rPr lang="en-US" sz="2000" dirty="0" smtClean="0"/>
              <a:t>people are born </a:t>
            </a:r>
            <a:r>
              <a:rPr lang="en-US" sz="2100" b="1" u="sng" dirty="0" smtClean="0">
                <a:solidFill>
                  <a:srgbClr val="0000FF"/>
                </a:solidFill>
              </a:rPr>
              <a:t>free</a:t>
            </a:r>
            <a:r>
              <a:rPr lang="en-US" sz="2100" dirty="0" smtClean="0"/>
              <a:t> and </a:t>
            </a:r>
            <a:r>
              <a:rPr lang="en-US" sz="2100" b="1" u="sng" dirty="0" smtClean="0">
                <a:solidFill>
                  <a:srgbClr val="0000FF"/>
                </a:solidFill>
              </a:rPr>
              <a:t>equal</a:t>
            </a:r>
            <a:r>
              <a:rPr lang="en-US" sz="2100" dirty="0" smtClean="0"/>
              <a:t> with three natural rights: </a:t>
            </a:r>
            <a:r>
              <a:rPr lang="en-US" sz="2100" b="1" u="sng" dirty="0" smtClean="0">
                <a:solidFill>
                  <a:srgbClr val="0000FF"/>
                </a:solidFill>
              </a:rPr>
              <a:t>life, </a:t>
            </a:r>
            <a:r>
              <a:rPr lang="en-US" sz="2000" b="1" u="sng" dirty="0" smtClean="0">
                <a:solidFill>
                  <a:srgbClr val="0000FF"/>
                </a:solidFill>
              </a:rPr>
              <a:t>liberty, </a:t>
            </a:r>
            <a:r>
              <a:rPr lang="en-US" sz="2000" dirty="0" smtClean="0"/>
              <a:t>and </a:t>
            </a:r>
            <a:r>
              <a:rPr lang="en-US" sz="2000" b="1" u="sng" dirty="0" smtClean="0">
                <a:solidFill>
                  <a:srgbClr val="0000FF"/>
                </a:solidFill>
              </a:rPr>
              <a:t>property.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 smtClean="0"/>
              <a:t>The </a:t>
            </a:r>
            <a:r>
              <a:rPr lang="en-US" sz="2000" dirty="0" smtClean="0"/>
              <a:t>purpose of government </a:t>
            </a:r>
            <a:r>
              <a:rPr lang="en-US" sz="2100" dirty="0" smtClean="0"/>
              <a:t>is to </a:t>
            </a:r>
            <a:r>
              <a:rPr lang="en-US" sz="2100" b="1" u="sng" dirty="0" smtClean="0">
                <a:solidFill>
                  <a:srgbClr val="0000FF"/>
                </a:solidFill>
              </a:rPr>
              <a:t>protect</a:t>
            </a:r>
            <a:r>
              <a:rPr lang="en-US" sz="2100" dirty="0" smtClean="0"/>
              <a:t> these rights, </a:t>
            </a:r>
            <a:r>
              <a:rPr lang="en-US" sz="2000" dirty="0" smtClean="0"/>
              <a:t>if they fail to do so</a:t>
            </a:r>
            <a:r>
              <a:rPr lang="en-US" sz="2100" dirty="0" smtClean="0"/>
              <a:t>, the citizens have the right to </a:t>
            </a:r>
            <a:r>
              <a:rPr lang="en-US" sz="2100" b="1" u="sng" dirty="0" smtClean="0">
                <a:solidFill>
                  <a:srgbClr val="0000FF"/>
                </a:solidFill>
              </a:rPr>
              <a:t>over throw </a:t>
            </a:r>
            <a:r>
              <a:rPr lang="en-US" sz="2100" dirty="0" smtClean="0"/>
              <a:t>it. 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 err="1" smtClean="0"/>
              <a:t>Philosophes</a:t>
            </a:r>
            <a:r>
              <a:rPr lang="en-US" dirty="0" smtClean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b="1" u="sng" dirty="0" smtClean="0">
                <a:solidFill>
                  <a:srgbClr val="0000FF"/>
                </a:solidFill>
              </a:rPr>
              <a:t>Social critics</a:t>
            </a:r>
            <a:r>
              <a:rPr lang="en-US" dirty="0" smtClean="0"/>
              <a:t> in France during the 1700s were known as </a:t>
            </a:r>
            <a:r>
              <a:rPr lang="en-US" b="1" u="sng" dirty="0" err="1" smtClean="0">
                <a:solidFill>
                  <a:srgbClr val="0000FF"/>
                </a:solidFill>
              </a:rPr>
              <a:t>philosophes</a:t>
            </a:r>
            <a:endParaRPr lang="en-US" b="1" u="sng" dirty="0" smtClean="0">
              <a:solidFill>
                <a:srgbClr val="0000FF"/>
              </a:solidFill>
            </a:endParaRP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dirty="0" smtClean="0"/>
              <a:t>Five concepts formed their core beliefs: </a:t>
            </a:r>
            <a:r>
              <a:rPr lang="en-US" b="1" u="sng" dirty="0" smtClean="0">
                <a:solidFill>
                  <a:srgbClr val="0000FF"/>
                </a:solidFill>
              </a:rPr>
              <a:t>Reason, Nature, Happiness, Progress, Liberty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574" y="3449505"/>
            <a:ext cx="4237476" cy="313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 err="1" smtClean="0"/>
              <a:t>Philosophes</a:t>
            </a:r>
            <a:r>
              <a:rPr lang="en-US" dirty="0" smtClean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b="1" u="sng" dirty="0" smtClean="0">
                <a:solidFill>
                  <a:srgbClr val="0000FF"/>
                </a:solidFill>
              </a:rPr>
              <a:t>Voltaire</a:t>
            </a:r>
            <a:r>
              <a:rPr lang="en-US" dirty="0" smtClean="0"/>
              <a:t> was the most brilliant and influential of the </a:t>
            </a:r>
            <a:r>
              <a:rPr lang="en-US" dirty="0" err="1" smtClean="0"/>
              <a:t>philosophes</a:t>
            </a:r>
            <a:endParaRPr lang="en-US" dirty="0" smtClean="0"/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dirty="0" smtClean="0"/>
              <a:t>He used </a:t>
            </a:r>
            <a:r>
              <a:rPr lang="en-US" b="1" u="sng" dirty="0" smtClean="0">
                <a:solidFill>
                  <a:srgbClr val="0000FF"/>
                </a:solidFill>
              </a:rPr>
              <a:t>satire</a:t>
            </a:r>
            <a:r>
              <a:rPr lang="en-US" dirty="0" smtClean="0"/>
              <a:t> against the clergy, aristocracy, and government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dirty="0" smtClean="0"/>
              <a:t>Even though Voltaire made enemies, he never stopped fighting for </a:t>
            </a:r>
            <a:r>
              <a:rPr lang="en-US" b="1" u="sng" dirty="0" smtClean="0">
                <a:solidFill>
                  <a:srgbClr val="0000FF"/>
                </a:solidFill>
              </a:rPr>
              <a:t>tolerance, </a:t>
            </a:r>
            <a:r>
              <a:rPr lang="en-US" dirty="0" smtClean="0"/>
              <a:t>reason, freedom of </a:t>
            </a:r>
            <a:r>
              <a:rPr lang="en-US" b="1" u="sng" dirty="0" smtClean="0">
                <a:solidFill>
                  <a:srgbClr val="0000FF"/>
                </a:solidFill>
              </a:rPr>
              <a:t>religion</a:t>
            </a:r>
            <a:r>
              <a:rPr lang="en-US" dirty="0" smtClean="0"/>
              <a:t> and freedom of </a:t>
            </a:r>
            <a:r>
              <a:rPr lang="en-US" b="1" u="sng" dirty="0" smtClean="0">
                <a:solidFill>
                  <a:srgbClr val="0000FF"/>
                </a:solidFill>
              </a:rPr>
              <a:t>speech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1169" y="4108516"/>
            <a:ext cx="2062040" cy="247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 err="1" smtClean="0"/>
              <a:t>Philosophes</a:t>
            </a:r>
            <a:r>
              <a:rPr lang="en-US" dirty="0" smtClean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sz="2471" b="1" u="sng" dirty="0" smtClean="0">
                <a:solidFill>
                  <a:srgbClr val="0000FF"/>
                </a:solidFill>
              </a:rPr>
              <a:t>Montesquieu</a:t>
            </a:r>
            <a:r>
              <a:rPr lang="en-US" sz="2471" dirty="0" smtClean="0"/>
              <a:t> believed </a:t>
            </a:r>
            <a:r>
              <a:rPr lang="en-US" sz="2471" b="1" u="sng" dirty="0" smtClean="0">
                <a:solidFill>
                  <a:srgbClr val="0000FF"/>
                </a:solidFill>
              </a:rPr>
              <a:t>Britain</a:t>
            </a:r>
            <a:r>
              <a:rPr lang="en-US" sz="2471" dirty="0" smtClean="0"/>
              <a:t> was best-governed and helped influence creation of US government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b="1" u="sng" dirty="0" smtClean="0">
                <a:solidFill>
                  <a:srgbClr val="0000FF"/>
                </a:solidFill>
              </a:rPr>
              <a:t>Rousseau</a:t>
            </a:r>
            <a:r>
              <a:rPr lang="en-US" dirty="0" smtClean="0"/>
              <a:t> was passionately committed to individual </a:t>
            </a:r>
            <a:r>
              <a:rPr lang="en-US" b="1" u="sng" dirty="0" smtClean="0">
                <a:solidFill>
                  <a:srgbClr val="0000FF"/>
                </a:solidFill>
              </a:rPr>
              <a:t>freedoms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sz="2471" b="1" u="sng" dirty="0" err="1" smtClean="0">
                <a:solidFill>
                  <a:srgbClr val="0000FF"/>
                </a:solidFill>
              </a:rPr>
              <a:t>Beccaria</a:t>
            </a:r>
            <a:r>
              <a:rPr lang="en-US" sz="2471" dirty="0" smtClean="0"/>
              <a:t> was interested in the </a:t>
            </a:r>
            <a:r>
              <a:rPr lang="en-US" sz="2471" b="1" u="sng" dirty="0" smtClean="0">
                <a:solidFill>
                  <a:srgbClr val="0000FF"/>
                </a:solidFill>
              </a:rPr>
              <a:t>justice</a:t>
            </a:r>
            <a:r>
              <a:rPr lang="en-US" sz="2471" dirty="0" smtClean="0"/>
              <a:t> system; laws existed to preserve social order, not to </a:t>
            </a:r>
            <a:r>
              <a:rPr lang="en-US" sz="2471" b="1" u="sng" dirty="0" smtClean="0">
                <a:solidFill>
                  <a:srgbClr val="0000FF"/>
                </a:solidFill>
              </a:rPr>
              <a:t>avenge crimes.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b="1" u="sng" dirty="0" smtClean="0">
                <a:solidFill>
                  <a:srgbClr val="0000FF"/>
                </a:solidFill>
              </a:rPr>
              <a:t>Mary Wollstonecraft</a:t>
            </a:r>
            <a:r>
              <a:rPr lang="en-US" dirty="0" smtClean="0"/>
              <a:t> argued that women’s </a:t>
            </a:r>
            <a:r>
              <a:rPr lang="en-US" b="1" u="sng" dirty="0" smtClean="0">
                <a:solidFill>
                  <a:srgbClr val="0000FF"/>
                </a:solidFill>
              </a:rPr>
              <a:t>education</a:t>
            </a:r>
            <a:r>
              <a:rPr lang="en-US" dirty="0" smtClean="0"/>
              <a:t> should not be secondary to men’s and that women need to education to become more virtuous and useful.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Wollstonecraft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846" y="1911410"/>
            <a:ext cx="7080108" cy="441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r>
              <a:rPr lang="en-US" sz="1900" dirty="0" smtClean="0"/>
              <a:t>Result: The Enlightenment writers </a:t>
            </a:r>
            <a:r>
              <a:rPr lang="en-US" sz="1900" b="1" u="sng" dirty="0" smtClean="0">
                <a:solidFill>
                  <a:srgbClr val="0000FF"/>
                </a:solidFill>
              </a:rPr>
              <a:t>challenged</a:t>
            </a:r>
            <a:r>
              <a:rPr lang="en-US" sz="1900" dirty="0" smtClean="0"/>
              <a:t> </a:t>
            </a:r>
            <a:r>
              <a:rPr lang="en-US" sz="1800" dirty="0" smtClean="0"/>
              <a:t>long held beliefs and ideas </a:t>
            </a:r>
            <a:r>
              <a:rPr lang="en-US" sz="1900" dirty="0" smtClean="0"/>
              <a:t>about society.  They challenged the </a:t>
            </a:r>
            <a:r>
              <a:rPr lang="en-US" sz="1900" b="1" u="sng" dirty="0" smtClean="0">
                <a:solidFill>
                  <a:srgbClr val="0000FF"/>
                </a:solidFill>
              </a:rPr>
              <a:t>church,</a:t>
            </a:r>
            <a:r>
              <a:rPr lang="en-US" sz="1900" dirty="0" smtClean="0"/>
              <a:t> state, monarchs, and </a:t>
            </a:r>
            <a:r>
              <a:rPr lang="en-US" sz="1900" b="1" u="sng" dirty="0" smtClean="0">
                <a:solidFill>
                  <a:srgbClr val="0000FF"/>
                </a:solidFill>
              </a:rPr>
              <a:t>unequal</a:t>
            </a:r>
            <a:r>
              <a:rPr lang="en-US" sz="1900" dirty="0" smtClean="0"/>
              <a:t> social classes.  These ideas would spread and ultimately help start two of the most </a:t>
            </a:r>
            <a:r>
              <a:rPr lang="en-US" sz="1900" b="1" u="sng" dirty="0" smtClean="0">
                <a:solidFill>
                  <a:srgbClr val="0000FF"/>
                </a:solidFill>
              </a:rPr>
              <a:t>influential events </a:t>
            </a:r>
            <a:r>
              <a:rPr lang="en-US" sz="1900" dirty="0" smtClean="0"/>
              <a:t>of World History: The </a:t>
            </a:r>
            <a:r>
              <a:rPr lang="en-US" sz="1900" b="1" u="sng" dirty="0" smtClean="0">
                <a:solidFill>
                  <a:srgbClr val="0000FF"/>
                </a:solidFill>
              </a:rPr>
              <a:t>American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0000FF"/>
                </a:solidFill>
              </a:rPr>
              <a:t>French Revolutions</a:t>
            </a:r>
            <a:r>
              <a:rPr lang="en-US" sz="1900" dirty="0" smtClean="0"/>
              <a:t>.</a:t>
            </a:r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146" y="3875088"/>
            <a:ext cx="6412155" cy="225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What was the Enlightenment and who were some of the key contributors?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21923" y="4274680"/>
            <a:ext cx="2307255" cy="23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What was the Enlightenment and who were some of the key contributors?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40321" y="4277610"/>
            <a:ext cx="2288391" cy="23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What is the Enlightenment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Thomas Hobbes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John Locke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</a:t>
            </a:r>
            <a:r>
              <a:rPr lang="en-US" sz="3800" dirty="0" err="1" smtClean="0"/>
              <a:t>Philosophes</a:t>
            </a:r>
            <a:endParaRPr lang="en-US" sz="3800" dirty="0" smtClean="0"/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6181"/>
            <a:ext cx="9144000" cy="459734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Setting the Stage: The Renaissance &amp; The Reformation</a:t>
            </a:r>
            <a:endParaRPr lang="en-US" sz="2400" dirty="0" smtClean="0"/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The Renaissance, a rebirth of </a:t>
            </a:r>
            <a:r>
              <a:rPr lang="en-US" sz="2000" b="1" u="sng" dirty="0" smtClean="0">
                <a:solidFill>
                  <a:srgbClr val="0000FF"/>
                </a:solidFill>
              </a:rPr>
              <a:t>learning</a:t>
            </a:r>
            <a:r>
              <a:rPr lang="en-US" sz="2000" dirty="0" smtClean="0"/>
              <a:t> and the arts, inspired a spirit of </a:t>
            </a:r>
            <a:r>
              <a:rPr lang="en-US" sz="2000" b="1" u="sng" dirty="0" smtClean="0">
                <a:solidFill>
                  <a:srgbClr val="0000FF"/>
                </a:solidFill>
              </a:rPr>
              <a:t>curiosity</a:t>
            </a:r>
            <a:r>
              <a:rPr lang="en-US" sz="2000" dirty="0" smtClean="0"/>
              <a:t>     in many fields.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Scholars began to </a:t>
            </a:r>
            <a:r>
              <a:rPr lang="en-US" sz="2000" b="1" u="sng" dirty="0" smtClean="0">
                <a:solidFill>
                  <a:srgbClr val="0000FF"/>
                </a:solidFill>
              </a:rPr>
              <a:t>question ideas</a:t>
            </a:r>
            <a:r>
              <a:rPr lang="en-US" sz="2000" dirty="0" smtClean="0"/>
              <a:t> that had been accepted for hundreds of years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The Reformation prompted religious followers to challenge accepted ways of thinking about </a:t>
            </a:r>
            <a:r>
              <a:rPr lang="en-US" sz="2000" b="1" u="sng" dirty="0" smtClean="0">
                <a:solidFill>
                  <a:srgbClr val="0000FF"/>
                </a:solidFill>
              </a:rPr>
              <a:t>God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0000FF"/>
                </a:solidFill>
              </a:rPr>
              <a:t>salvation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198" y="4385323"/>
            <a:ext cx="4351334" cy="2376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smtClean="0"/>
              <a:t>The Enlightenment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Not only did new ways of thinking apply to science, but were also applied to all aspects of </a:t>
            </a:r>
            <a:r>
              <a:rPr lang="en-US" sz="2000" b="1" u="sng" dirty="0" smtClean="0">
                <a:solidFill>
                  <a:srgbClr val="0000FF"/>
                </a:solidFill>
              </a:rPr>
              <a:t>society</a:t>
            </a:r>
            <a:r>
              <a:rPr lang="en-US" sz="2000" dirty="0" smtClean="0"/>
              <a:t>: </a:t>
            </a:r>
            <a:r>
              <a:rPr lang="en-US" sz="2000" b="1" u="sng" dirty="0" smtClean="0">
                <a:solidFill>
                  <a:srgbClr val="0000FF"/>
                </a:solidFill>
              </a:rPr>
              <a:t>government,</a:t>
            </a:r>
            <a:r>
              <a:rPr lang="en-US" sz="2000" dirty="0" smtClean="0"/>
              <a:t> religion, </a:t>
            </a:r>
            <a:r>
              <a:rPr lang="en-US" sz="2000" b="1" u="sng" dirty="0" smtClean="0">
                <a:solidFill>
                  <a:srgbClr val="0000FF"/>
                </a:solidFill>
              </a:rPr>
              <a:t>economics,</a:t>
            </a:r>
            <a:r>
              <a:rPr lang="en-US" sz="2000" dirty="0" smtClean="0"/>
              <a:t> and education.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This spurred on the Enlightenment: </a:t>
            </a:r>
            <a:r>
              <a:rPr lang="en-US" sz="2000" b="1" u="sng" dirty="0" smtClean="0">
                <a:solidFill>
                  <a:srgbClr val="0000FF"/>
                </a:solidFill>
              </a:rPr>
              <a:t>a new intellectual movement that stressed reason and thought and the power for individuals to solve problems.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88" y="829563"/>
            <a:ext cx="8383962" cy="462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12" y="914827"/>
            <a:ext cx="9067288" cy="491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Thomas Hobbes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27" y="1833037"/>
            <a:ext cx="4597307" cy="502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Views on Government: </a:t>
            </a:r>
            <a:r>
              <a:rPr lang="en-US" b="1" u="sng" dirty="0" smtClean="0">
                <a:solidFill>
                  <a:srgbClr val="0000FF"/>
                </a:solidFill>
              </a:rPr>
              <a:t>Thomas Hobbes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All humans are naturally </a:t>
            </a:r>
            <a:r>
              <a:rPr lang="en-US" sz="2000" b="1" u="sng" dirty="0" smtClean="0">
                <a:solidFill>
                  <a:srgbClr val="0000FF"/>
                </a:solidFill>
              </a:rPr>
              <a:t>selfish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0000FF"/>
                </a:solidFill>
              </a:rPr>
              <a:t>wicked</a:t>
            </a:r>
            <a:r>
              <a:rPr lang="en-US" sz="2000" dirty="0" smtClean="0"/>
              <a:t> and we a strong ruler to govern.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Hobbes called for a </a:t>
            </a:r>
            <a:r>
              <a:rPr lang="en-US" sz="2000" b="1" u="sng" dirty="0" smtClean="0">
                <a:solidFill>
                  <a:srgbClr val="0000FF"/>
                </a:solidFill>
              </a:rPr>
              <a:t>social contract</a:t>
            </a:r>
            <a:r>
              <a:rPr lang="en-US" sz="2000" dirty="0" smtClean="0"/>
              <a:t>, a government where people agreed to give total control to a </a:t>
            </a:r>
            <a:r>
              <a:rPr lang="en-US" sz="2000" b="1" u="sng" dirty="0" smtClean="0">
                <a:solidFill>
                  <a:srgbClr val="0000FF"/>
                </a:solidFill>
              </a:rPr>
              <a:t>monarch</a:t>
            </a:r>
            <a:r>
              <a:rPr lang="en-US" sz="2000" dirty="0" smtClean="0"/>
              <a:t> because people acted in their own </a:t>
            </a:r>
            <a:r>
              <a:rPr lang="en-US" sz="2000" b="1" u="sng" dirty="0" smtClean="0">
                <a:solidFill>
                  <a:srgbClr val="0000FF"/>
                </a:solidFill>
              </a:rPr>
              <a:t>self interest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289" y="3853893"/>
            <a:ext cx="5851631" cy="275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199</TotalTime>
  <Words>510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French Absolutism, Enlightenment, &amp; Revolution!</vt:lpstr>
      <vt:lpstr>Constructive Response Questions</vt:lpstr>
      <vt:lpstr>What Will We Learn?</vt:lpstr>
      <vt:lpstr>The Scientific Revolution</vt:lpstr>
      <vt:lpstr>The Enlightenment</vt:lpstr>
      <vt:lpstr>PowerPoint Presentation</vt:lpstr>
      <vt:lpstr>PowerPoint Presentation</vt:lpstr>
      <vt:lpstr>Thomas Hobbes</vt:lpstr>
      <vt:lpstr>The Enlightenment</vt:lpstr>
      <vt:lpstr>John Locke</vt:lpstr>
      <vt:lpstr>The Enlightenment</vt:lpstr>
      <vt:lpstr>The Enlightenment</vt:lpstr>
      <vt:lpstr>The Enlightenment</vt:lpstr>
      <vt:lpstr>The Enlightenment</vt:lpstr>
      <vt:lpstr>Mary Wollstonecraft</vt:lpstr>
      <vt:lpstr>The Enlightenment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&amp; Revolution!</dc:title>
  <dc:creator>Karl Sagan</dc:creator>
  <cp:lastModifiedBy>James Knutson</cp:lastModifiedBy>
  <cp:revision>17</cp:revision>
  <dcterms:created xsi:type="dcterms:W3CDTF">2015-01-09T07:05:18Z</dcterms:created>
  <dcterms:modified xsi:type="dcterms:W3CDTF">2015-06-01T16:33:37Z</dcterms:modified>
</cp:coreProperties>
</file>