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0" r:id="rId4"/>
    <p:sldId id="259" r:id="rId5"/>
    <p:sldId id="267" r:id="rId6"/>
    <p:sldId id="268" r:id="rId7"/>
    <p:sldId id="260" r:id="rId8"/>
    <p:sldId id="262" r:id="rId9"/>
    <p:sldId id="264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9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9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3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516913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1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3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Persian Wars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Won?</a:t>
            </a:r>
          </a:p>
          <a:p>
            <a:pPr lvl="1"/>
            <a:r>
              <a:rPr lang="en-US" dirty="0" smtClean="0"/>
              <a:t>The Persians…</a:t>
            </a:r>
          </a:p>
          <a:p>
            <a:pPr lvl="1"/>
            <a:r>
              <a:rPr lang="en-US" dirty="0" smtClean="0"/>
              <a:t>Xerxes burned Athens to the ground</a:t>
            </a:r>
          </a:p>
          <a:p>
            <a:pPr lvl="1"/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The Spartans had held on long enough to allow many others to get to safety.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7DF56"/>
                </a:solidFill>
              </a:rPr>
              <a:t>Constructive Response Questions</a:t>
            </a:r>
            <a:endParaRPr lang="en-US" b="1" dirty="0">
              <a:solidFill>
                <a:srgbClr val="F7DF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#4: Who were the Persians and how did they disrupt life for the people of Greece?</a:t>
            </a:r>
          </a:p>
          <a:p>
            <a:r>
              <a:rPr lang="en-US" dirty="0" smtClean="0"/>
              <a:t>#5 In a short paragraph, describe what happened and the significance of the battle of Marathon or Thermopylae.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3948">
            <a:off x="7554026" y="4842093"/>
            <a:ext cx="990600" cy="14247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5438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7DF56"/>
                </a:solidFill>
              </a:rPr>
              <a:t>Constructive Response Questions</a:t>
            </a:r>
            <a:endParaRPr lang="en-US" b="1" dirty="0">
              <a:solidFill>
                <a:srgbClr val="F7DF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#4: Who were the Persians and how did they disrupt life for the people of Greece?</a:t>
            </a:r>
          </a:p>
          <a:p>
            <a:r>
              <a:rPr lang="en-US" dirty="0" smtClean="0"/>
              <a:t>#5 In a short paragraph, describe what happened and the significance of the battle of Marathon or Thermopylae.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3948">
            <a:off x="7554026" y="4842093"/>
            <a:ext cx="990600" cy="14247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Who?</a:t>
            </a:r>
          </a:p>
          <a:p>
            <a:pPr lvl="1"/>
            <a:r>
              <a:rPr lang="en-US" dirty="0" smtClean="0"/>
              <a:t>Xerxes (Son of Darius) &amp; The Persians </a:t>
            </a:r>
          </a:p>
          <a:p>
            <a:pPr lvl="1"/>
            <a:r>
              <a:rPr lang="en-US" dirty="0" smtClean="0"/>
              <a:t>King </a:t>
            </a:r>
            <a:r>
              <a:rPr lang="en-US" dirty="0" err="1" smtClean="0"/>
              <a:t>Leonidas</a:t>
            </a:r>
            <a:r>
              <a:rPr lang="en-US" dirty="0" smtClean="0"/>
              <a:t> &amp; 300 Spartans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Where?</a:t>
            </a:r>
          </a:p>
          <a:p>
            <a:pPr lvl="1"/>
            <a:r>
              <a:rPr lang="en-US" dirty="0" smtClean="0"/>
              <a:t>A mountain pass called Thermopylae or the Hot Gates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4" y="4800601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2"/>
            <a:ext cx="7467600" cy="5223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38087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</a:t>
            </a:r>
            <a:r>
              <a:rPr lang="en-US" dirty="0" err="1" smtClean="0"/>
              <a:t>Leonidas</a:t>
            </a:r>
            <a:r>
              <a:rPr lang="en-US" dirty="0" smtClean="0"/>
              <a:t> in 300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480 B.C.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1"/>
            <a:ext cx="4191000" cy="382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0"/>
            <a:ext cx="3353786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Xerxes was eager to defeat Greece after their loss at Marathon ten years earlier.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480 B.C.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1" y="3124202"/>
            <a:ext cx="4429125" cy="3333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</a:p>
          <a:p>
            <a:pPr lvl="1"/>
            <a:r>
              <a:rPr lang="en-US" dirty="0" smtClean="0"/>
              <a:t>10,000 Greeks led by </a:t>
            </a:r>
            <a:r>
              <a:rPr lang="en-US" dirty="0" err="1" smtClean="0"/>
              <a:t>Leonidas</a:t>
            </a:r>
            <a:r>
              <a:rPr lang="en-US" dirty="0" smtClean="0"/>
              <a:t> met the Persians at Thermopylae</a:t>
            </a:r>
          </a:p>
          <a:p>
            <a:pPr lvl="1"/>
            <a:r>
              <a:rPr lang="en-US" dirty="0" smtClean="0"/>
              <a:t>The Greeks led the Persians into the narrow pass.</a:t>
            </a:r>
          </a:p>
          <a:p>
            <a:pPr lvl="1"/>
            <a:r>
              <a:rPr lang="en-US" dirty="0" smtClean="0"/>
              <a:t>A Greek traitor showed the Persians an alternate route.</a:t>
            </a:r>
          </a:p>
          <a:p>
            <a:pPr lvl="1"/>
            <a:r>
              <a:rPr lang="en-US" dirty="0" err="1" smtClean="0"/>
              <a:t>Leonidas</a:t>
            </a:r>
            <a:r>
              <a:rPr lang="en-US" dirty="0" smtClean="0"/>
              <a:t> and 300 Spartans stayed to defend the pass. </a:t>
            </a:r>
          </a:p>
          <a:p>
            <a:pPr lvl="1"/>
            <a:r>
              <a:rPr lang="en-US" dirty="0" smtClean="0"/>
              <a:t>All of the Spartans and </a:t>
            </a:r>
            <a:r>
              <a:rPr lang="en-US" dirty="0" err="1" smtClean="0"/>
              <a:t>Leonidas</a:t>
            </a:r>
            <a:r>
              <a:rPr lang="en-US" dirty="0" smtClean="0"/>
              <a:t> were killed.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183</TotalTime>
  <Words>253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The Persian Wars</vt:lpstr>
      <vt:lpstr>The Battle of Thermopylae</vt:lpstr>
      <vt:lpstr>Constructive Response Questions</vt:lpstr>
      <vt:lpstr>The Battle of Thermopylae</vt:lpstr>
      <vt:lpstr>PowerPoint Presentation</vt:lpstr>
      <vt:lpstr>King Leonidas in 300</vt:lpstr>
      <vt:lpstr>The Battle of Thermopylae</vt:lpstr>
      <vt:lpstr>The Battle of Thermopylae</vt:lpstr>
      <vt:lpstr>The Battle of Thermopylae</vt:lpstr>
      <vt:lpstr>The Battle of Thermopylae</vt:lpstr>
      <vt:lpstr>Constructive Response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Persian Wars</dc:title>
  <dc:creator>karl.sagan</dc:creator>
  <cp:lastModifiedBy>James Knutson</cp:lastModifiedBy>
  <cp:revision>16</cp:revision>
  <dcterms:created xsi:type="dcterms:W3CDTF">2014-11-10T14:21:01Z</dcterms:created>
  <dcterms:modified xsi:type="dcterms:W3CDTF">2015-05-20T11:41:09Z</dcterms:modified>
</cp:coreProperties>
</file>